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62" r:id="rId5"/>
    <p:sldId id="259" r:id="rId6"/>
    <p:sldId id="263" r:id="rId7"/>
    <p:sldId id="258" r:id="rId8"/>
    <p:sldId id="268" r:id="rId9"/>
    <p:sldId id="264" r:id="rId10"/>
    <p:sldId id="266" r:id="rId11"/>
    <p:sldId id="265" r:id="rId12"/>
    <p:sldId id="257" r:id="rId13"/>
    <p:sldId id="267" r:id="rId14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59" autoAdjust="0"/>
    <p:restoredTop sz="94674"/>
  </p:normalViewPr>
  <p:slideViewPr>
    <p:cSldViewPr snapToGrid="0" snapToObjects="1">
      <p:cViewPr>
        <p:scale>
          <a:sx n="80" d="100"/>
          <a:sy n="80" d="100"/>
        </p:scale>
        <p:origin x="-72" y="73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0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3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7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9EE68-CD8E-6A46-AF29-C422FD3324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FAB3-FE6A-FE4E-9E64-48C9F5A350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04BBC3-B60F-4A4E-A44A-67AA164BF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8" name="SMARTInkShape-15"/>
          <p:cNvSpPr/>
          <p:nvPr>
            <p:custDataLst>
              <p:tags r:id="rId1"/>
            </p:custDataLst>
          </p:nvPr>
        </p:nvSpPr>
        <p:spPr>
          <a:xfrm>
            <a:off x="11474143" y="7034698"/>
            <a:ext cx="14000" cy="14000"/>
          </a:xfrm>
          <a:custGeom>
            <a:avLst/>
            <a:gdLst/>
            <a:ahLst/>
            <a:cxnLst/>
            <a:rect l="0" t="0" r="0" b="0"/>
            <a:pathLst>
              <a:path w="14000" h="14000">
                <a:moveTo>
                  <a:pt x="13999" y="0"/>
                </a:moveTo>
                <a:lnTo>
                  <a:pt x="13999" y="0"/>
                </a:lnTo>
                <a:lnTo>
                  <a:pt x="0" y="13999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MARTInkShape-16"/>
          <p:cNvSpPr/>
          <p:nvPr>
            <p:custDataLst>
              <p:tags r:id="rId2"/>
            </p:custDataLst>
          </p:nvPr>
        </p:nvSpPr>
        <p:spPr>
          <a:xfrm>
            <a:off x="2822515" y="7510677"/>
            <a:ext cx="10500" cy="1"/>
          </a:xfrm>
          <a:custGeom>
            <a:avLst/>
            <a:gdLst/>
            <a:ahLst/>
            <a:cxnLst/>
            <a:rect l="0" t="0" r="0" b="0"/>
            <a:pathLst>
              <a:path w="10500" h="1">
                <a:moveTo>
                  <a:pt x="0" y="0"/>
                </a:moveTo>
                <a:lnTo>
                  <a:pt x="0" y="0"/>
                </a:lnTo>
                <a:lnTo>
                  <a:pt x="10499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82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" y="0"/>
            <a:ext cx="10690757" cy="7559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5006441" y="6889663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7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151A37-B08C-934B-A264-F75FB4E0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2249562" y="6876181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2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EED3AB-A49B-4045-826C-F54724A0A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2249562" y="6876181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6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" y="0"/>
            <a:ext cx="10690756" cy="7559675"/>
          </a:xfrm>
          <a:prstGeom prst="rect">
            <a:avLst/>
          </a:prstGeom>
        </p:spPr>
      </p:pic>
      <p:sp>
        <p:nvSpPr>
          <p:cNvPr id="19" name="SMARTInkShape-20"/>
          <p:cNvSpPr/>
          <p:nvPr>
            <p:custDataLst>
              <p:tags r:id="rId1"/>
            </p:custDataLst>
          </p:nvPr>
        </p:nvSpPr>
        <p:spPr>
          <a:xfrm>
            <a:off x="3200498" y="7405682"/>
            <a:ext cx="10501" cy="1"/>
          </a:xfrm>
          <a:custGeom>
            <a:avLst/>
            <a:gdLst/>
            <a:ahLst/>
            <a:cxnLst/>
            <a:rect l="0" t="0" r="0" b="0"/>
            <a:pathLst>
              <a:path w="10501" h="1">
                <a:moveTo>
                  <a:pt x="0" y="0"/>
                </a:moveTo>
                <a:lnTo>
                  <a:pt x="0" y="0"/>
                </a:lnTo>
                <a:lnTo>
                  <a:pt x="1050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2" name="SMARTInkShape-Group17"/>
          <p:cNvGrpSpPr/>
          <p:nvPr/>
        </p:nvGrpSpPr>
        <p:grpSpPr>
          <a:xfrm>
            <a:off x="7498314" y="7370683"/>
            <a:ext cx="66498" cy="115497"/>
            <a:chOff x="7498314" y="7370683"/>
            <a:chExt cx="66498" cy="115497"/>
          </a:xfrm>
        </p:grpSpPr>
        <p:sp>
          <p:nvSpPr>
            <p:cNvPr id="20" name="SMARTInkShape-21"/>
            <p:cNvSpPr/>
            <p:nvPr>
              <p:custDataLst>
                <p:tags r:id="rId2"/>
              </p:custDataLst>
            </p:nvPr>
          </p:nvSpPr>
          <p:spPr>
            <a:xfrm>
              <a:off x="7498314" y="7395181"/>
              <a:ext cx="17500" cy="90999"/>
            </a:xfrm>
            <a:custGeom>
              <a:avLst/>
              <a:gdLst/>
              <a:ahLst/>
              <a:cxnLst/>
              <a:rect l="0" t="0" r="0" b="0"/>
              <a:pathLst>
                <a:path w="17500" h="90999">
                  <a:moveTo>
                    <a:pt x="0" y="90998"/>
                  </a:moveTo>
                  <a:lnTo>
                    <a:pt x="0" y="90998"/>
                  </a:lnTo>
                  <a:lnTo>
                    <a:pt x="7801" y="42312"/>
                  </a:lnTo>
                  <a:lnTo>
                    <a:pt x="17499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SMARTInkShape-22"/>
            <p:cNvSpPr/>
            <p:nvPr>
              <p:custDataLst>
                <p:tags r:id="rId3"/>
              </p:custDataLst>
            </p:nvPr>
          </p:nvSpPr>
          <p:spPr>
            <a:xfrm>
              <a:off x="7554312" y="7370683"/>
              <a:ext cx="10500" cy="1"/>
            </a:xfrm>
            <a:custGeom>
              <a:avLst/>
              <a:gdLst/>
              <a:ahLst/>
              <a:cxnLst/>
              <a:rect l="0" t="0" r="0" b="0"/>
              <a:pathLst>
                <a:path w="10500" h="1">
                  <a:moveTo>
                    <a:pt x="0" y="0"/>
                  </a:moveTo>
                  <a:lnTo>
                    <a:pt x="0" y="0"/>
                  </a:lnTo>
                  <a:lnTo>
                    <a:pt x="10499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206501" y="4868883"/>
            <a:ext cx="9401733" cy="1223159"/>
            <a:chOff x="1206501" y="4868883"/>
            <a:chExt cx="9401733" cy="122315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20"/>
            <a:stretch/>
          </p:blipFill>
          <p:spPr bwMode="auto">
            <a:xfrm>
              <a:off x="1206501" y="4868883"/>
              <a:ext cx="9401733" cy="12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6" y="4953000"/>
              <a:ext cx="5518150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30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CF1A04-6265-3A44-8F03-7785E3F1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2975C4-778E-A344-87C7-97F3B81F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9F5BB-757F-A643-95AA-54F5A2A71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85EE60-29B9-E34E-97DB-F4780C168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92"/>
          <a:stretch/>
        </p:blipFill>
        <p:spPr>
          <a:xfrm>
            <a:off x="5355771" y="2148"/>
            <a:ext cx="5336042" cy="75553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247" y="374197"/>
            <a:ext cx="6907107" cy="6511584"/>
          </a:xfrm>
          <a:prstGeom prst="rect">
            <a:avLst/>
          </a:prstGeom>
        </p:spPr>
      </p:pic>
      <p:pic>
        <p:nvPicPr>
          <p:cNvPr id="6" name="shutterstock_10538201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938" r="35754"/>
          <a:stretch/>
        </p:blipFill>
        <p:spPr>
          <a:xfrm>
            <a:off x="930392" y="825910"/>
            <a:ext cx="3510000" cy="5385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6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35DB65-4B67-2347-9F1C-507F91A1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6"/>
            <a:ext cx="10691813" cy="755537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6052CF00-D925-0C45-9CCC-86B62D84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0" y="4297"/>
            <a:ext cx="4932000" cy="6377329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5549E26F-8CAF-3A48-813F-887D1F7C7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0" y="4297"/>
            <a:ext cx="4932000" cy="63773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65EBD8FB-0EA0-AC4A-9520-3C203CBE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40" y="4297"/>
            <a:ext cx="4932000" cy="63773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169492C5-8B98-F147-B0AD-B78F73267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52" y="4296"/>
            <a:ext cx="4960176" cy="6377330"/>
          </a:xfrm>
          <a:prstGeom prst="rect">
            <a:avLst/>
          </a:prstGeom>
        </p:spPr>
      </p:pic>
      <p:cxnSp>
        <p:nvCxnSpPr>
          <p:cNvPr id="3" name="Conexão recta 2"/>
          <p:cNvCxnSpPr/>
          <p:nvPr/>
        </p:nvCxnSpPr>
        <p:spPr>
          <a:xfrm>
            <a:off x="8953995" y="3204836"/>
            <a:ext cx="108000" cy="0"/>
          </a:xfrm>
          <a:prstGeom prst="line">
            <a:avLst/>
          </a:prstGeom>
          <a:ln w="12700">
            <a:solidFill>
              <a:srgbClr val="9696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D6B16C-24FB-4E4E-80CF-7F1C576D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9492C5-8B98-F147-B0AD-B78F7326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080" y="301587"/>
            <a:ext cx="4203700" cy="543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52CF00-D925-0C45-9CCC-86B62D84E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176" y="301587"/>
            <a:ext cx="4203700" cy="543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49E26F-8CAF-3A48-813F-887D1F7C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79" y="301587"/>
            <a:ext cx="4203700" cy="543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EBD8FB-0EA0-AC4A-9520-3C203CBE8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688" y="301587"/>
            <a:ext cx="4203700" cy="5435600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>
            <a:off x="5934014" y="6288127"/>
            <a:ext cx="4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4044416" y="6032413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9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" y="-1"/>
            <a:ext cx="10684666" cy="7559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4996916" y="6899188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A105E3-8274-8144-B886-4FB5AC217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820" r="6929" b="11584"/>
          <a:stretch/>
        </p:blipFill>
        <p:spPr bwMode="auto">
          <a:xfrm>
            <a:off x="5015966" y="6880138"/>
            <a:ext cx="2623083" cy="47490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0</Words>
  <Application>Microsoft Office PowerPoint</Application>
  <PresentationFormat>Personalizados</PresentationFormat>
  <Paragraphs>0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Capelo</dc:creator>
  <cp:lastModifiedBy>Vera Mendes</cp:lastModifiedBy>
  <cp:revision>18</cp:revision>
  <dcterms:created xsi:type="dcterms:W3CDTF">2021-04-23T14:08:21Z</dcterms:created>
  <dcterms:modified xsi:type="dcterms:W3CDTF">2021-04-26T17:42:14Z</dcterms:modified>
</cp:coreProperties>
</file>